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76" r:id="rId3"/>
    <p:sldId id="282" r:id="rId4"/>
    <p:sldId id="304" r:id="rId5"/>
    <p:sldId id="286" r:id="rId6"/>
    <p:sldId id="306" r:id="rId7"/>
    <p:sldId id="285" r:id="rId8"/>
    <p:sldId id="293" r:id="rId9"/>
    <p:sldId id="307" r:id="rId10"/>
    <p:sldId id="297" r:id="rId11"/>
    <p:sldId id="302" r:id="rId12"/>
    <p:sldId id="303" r:id="rId13"/>
    <p:sldId id="296" r:id="rId14"/>
    <p:sldId id="300" r:id="rId15"/>
    <p:sldId id="298" r:id="rId16"/>
    <p:sldId id="299" r:id="rId17"/>
    <p:sldId id="301" r:id="rId18"/>
    <p:sldId id="28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4B"/>
    <a:srgbClr val="FCF5E0"/>
    <a:srgbClr val="8C1B1B"/>
    <a:srgbClr val="F2D57E"/>
    <a:srgbClr val="F7824C"/>
    <a:srgbClr val="ED4B39"/>
    <a:srgbClr val="832D30"/>
    <a:srgbClr val="FDF9ED"/>
    <a:srgbClr val="FFFFF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 autoAdjust="0"/>
    <p:restoredTop sz="95026" autoAdjust="0"/>
  </p:normalViewPr>
  <p:slideViewPr>
    <p:cSldViewPr snapToGrid="0" showGuides="1">
      <p:cViewPr varScale="1">
        <p:scale>
          <a:sx n="100" d="100"/>
          <a:sy n="100" d="100"/>
        </p:scale>
        <p:origin x="426" y="78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9D7-B598-153D-19E0-CC4B7B9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6EE0D-D98A-AF08-2520-C95DD3D5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25805-469D-0646-766C-26953D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51AE-145E-515C-254B-C18042268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45C8-050F-053E-BE0E-F1DFC85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49C573-B682-475A-5324-E02CBD59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FC9EA6-5ED4-4AAF-C106-AB9F33A0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7CA38-5EBF-6FEC-E761-6FB01F185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9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CE07F-5962-90BE-6A24-2AE0A4544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B9FA4C-3AFF-2243-A5C7-51F1D9AA8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8B3C17-D120-0DAF-3D59-AE109328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BB6A0E-A01E-BA92-AF26-0759E23B0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5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0406-E96F-FEBA-84F8-74C88C4C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81715E-381B-A431-BD04-08F141787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01FF59-3F8F-032F-3615-2D3AF8D58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49B7E-1DFD-1356-CC35-8D863C321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09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A85A-0A66-1D91-6B21-1518575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76E6-BB43-23B9-9B9C-3F950B3D6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0197BE-6668-37A5-91E8-1B64796A5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A7E20-BC49-A9FE-6B2E-84F3C2138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7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9680"/>
              </p:ext>
            </p:extLst>
          </p:nvPr>
        </p:nvGraphicFramePr>
        <p:xfrm>
          <a:off x="2660147" y="826302"/>
          <a:ext cx="6871707" cy="3855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388191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‘’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속도가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범위가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0C54B-E24F-17FA-C5B8-151E677468E3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DCB90E-6D95-3221-4938-4CBD2683B67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0CCAD5A6-CFEC-A335-E86A-AB0E4D785BA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C1D706C-ADC8-B6E3-61AB-0E9C09000B26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5D79E1D-03C7-55D1-D6A2-3F2C50FD40D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E785DCFD-631D-6B55-CBA1-767AF6C3812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C92AFC3C-2306-9002-D50E-A5D98EE9573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AE3248-C239-7EAA-B93A-98D5EC98F8E4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07C96F7-6507-AE78-BDFB-6BE54B0B041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13C9F9AE-41EC-33C3-FCDA-2F13D1EB8E29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E40BC215-6EDA-9B12-9BED-597FFF4BE2A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66031AB-B9C5-C379-9DB3-E0E05FA75881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4750ADD-C119-8C7F-DE0B-22533F16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DC870BC-2535-CBA3-3239-A74F48CC7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A6AF3B7-0E7A-0DF9-2EFA-37CB3ED5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9A755A3C-D8EE-2DE7-D146-0E38546E6FE1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09402808-30F4-F851-CBEB-EC8286F1A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E88722A4-451B-2F27-482D-B52A772331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AB903BC-DB99-3F19-C6D5-9DD50FEAEE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A76F9928-4750-578D-FFF1-ABFECE08D3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FCF14A8-CA8F-2A99-AB3E-B5D7016442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FCE2EFE-22A5-A500-AB67-2D5610AC6E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7E87908-E55D-8D65-A9A8-FF9B7C2187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57EC1D6C-DF82-198C-BD25-3DF37D043A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CC8ABB-90FA-DA92-1CC0-38C2D5CEF8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B488A411-51B3-4B42-EDDA-62C77E1E7D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45472B7-BEED-C455-732F-3DA5C8F264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15CBE64-DC84-74DE-07A5-C4586AA30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A58BDCE4-742B-D3C0-BEC3-3CAAEC314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C41D9818-5229-AE51-BA68-9630F9D084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6F03DDB-4B56-2517-1286-2C2F72C40E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DF697B5-B9E0-F1C3-0575-2CDAE137A8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8A5E12E-124E-D2E8-2B93-DE9F2ED1B5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5AF471F3-2C42-91C3-6A83-7663746782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377C0FFF-5098-39B4-D8FC-F0729A4128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D8903AD4-FFDF-B74C-5E38-72EE356EEA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11870EA5-89DD-CB0D-5C4D-A055B9D90A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8556A306-7C17-B273-2FB0-4D946C1412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50B4084-ED9D-3EA8-F0C5-A1497A0610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2E6A98E-C450-6F68-F53A-EF855203FC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3E72EA-66CB-4DB9-DBEB-1EB5FB956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8AAF9792-A5CE-0368-50F5-6365980A7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1AE3D-C38D-2072-7113-DD7ABD8BF512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E8B2-7BF0-3A46-52AE-025F603A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E6A6B-E68C-241E-33BF-7EC1E3E0812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B904CB-FB64-BA08-3EF9-99073FA9F5A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676BC9-8963-0E38-5326-AC0EECC6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AFA534-2B73-12E6-7D02-663655662A9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E209BBE-733F-7716-5271-B6139A4EEF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99F21DD-F4AF-463F-E886-2FAA736FE2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1EEC860-2CA9-E0D7-46B8-22A42C1CE4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16FA95-73AF-0417-2409-ABA40C3B1514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9758D3-4966-5DF4-AF0C-0A58FD6CD8C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B9FC4F-FC92-F424-830F-C8801E6494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1683-0F9D-D088-DA02-D8620417474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6258EE-17BD-34D3-A5DD-DC2088396A9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31CFBE-8631-39D0-21FF-E797822D07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A7F8CE-5FCC-EC76-C2D2-22310349B75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659A9A-1CDF-2AEE-B643-4ED185DBDF8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3C1FE49-7EF5-FCF3-4B21-A50D04226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4473A9-C553-3565-718C-F0D2D627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F672853-622E-A7C0-C242-1D4F71CD2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669D4DE-9380-EE4E-B19C-65C5593C6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2A782DC4-FA22-4529-93F2-D7B60A655FA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C2FD01-E2F2-281D-03B7-4B786D18A68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BE8AA1C-4F4D-716A-FE29-901FA85A55A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79107B6-B2D8-3BC5-A9FC-798AD14329E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AA4D573-0A7D-89D5-ECA3-DAF16AA5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47CF9B4-7E77-AEEE-B22F-531AE6E4BA7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D8A0FCF-FE4F-58E9-6ABD-513A5A3CB19B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819A646-F7AD-D36C-FEFE-07AFC9F0993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6DFA65C-99F9-B58B-D9E9-9E68EDCB8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B1E5C69-F9D4-B142-03CE-B1F6C07868F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EC31D8-9B67-6223-4097-AB397B3E9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8853"/>
              </p:ext>
            </p:extLst>
          </p:nvPr>
        </p:nvGraphicFramePr>
        <p:xfrm>
          <a:off x="2660147" y="826302"/>
          <a:ext cx="73576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740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가득 채울 경우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현신을 사용하면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되고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타오르는 불꽃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효과를 획득합니다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464A18-7098-C452-B21F-9D2E42D47754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0E37BA-DC32-9ACF-2119-7BF62C3D091E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5F8055B-0CC6-5514-2A68-AE9E5F6DA03A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786727C-829B-1F7B-DDA6-5C105C8497AB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5A81EEB-6A7C-29F4-3184-F80FEA2B54F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EEFCE65-455C-9B2F-FE11-35C95D510D8A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8C0D081-1BB1-EAC9-3B88-C36060010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4A6C1-3E80-6BDE-4B49-65B2BAD5378E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E61B291-1CE6-12DA-2478-669BB37CD22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3699B50B-E512-A2A0-32A5-67659E5D2E26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00404B30-67C6-E328-1102-CC76FE1D5F0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3BF158C2-E980-5F0E-AE0B-48B4CCB5E588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1BA6F9C-A792-79DC-3DBE-5BCCD844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9EAE543-5C45-ED80-78E3-F5F289A62039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A76928A5-7BFE-72DD-27AB-DBF89A6D6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AA2C477A-AD7C-CB7E-5918-7FC3D2F20D2F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8D748983-5383-C4FD-8A0D-2D867EFDCA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B2348CEE-22C6-46AB-2375-A0D821C4F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7A80956-E082-3867-9BFD-694E3F564F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29A2742-9586-0B96-5A0A-16E834A739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1016062-23DE-CFA7-4419-6C0E127B4B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F1D9BE7-4230-3A8B-E32D-F2E655D436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0CDF0D1-8F92-99C9-B05C-05EF5D3F9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8D60B369-56BD-C532-010A-5747759AEB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F2C4B4-7BA7-2999-DDC7-725C59242A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52B5F08-0FA2-0B9E-6BD8-5D176EDDCB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FAD2938-03B7-A836-4663-F55D9A9BE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FA3534C-DF4E-236D-4008-67B540952F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322F960A-0DAA-83D3-0931-A961880FB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0795BE43-D6B3-4AEB-7C18-289A3BAE2D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86E1FC39-CE62-3BAA-D342-4FFE508A40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35D77E3A-56B0-D82D-DD2B-4CEDA86637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040B258-14EB-35BB-6845-F3F3AE47F5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9EF24305-4E5A-5EF3-5260-96EF14433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59A79E6-7E7A-519B-1E79-6916CCBD3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ED14996C-8065-F51D-A621-FE425B4A53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965FDC4-AE84-978A-9203-A394B88A224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C88596A-9DE6-17EB-313D-0391A6A7E96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C4EA354-21EC-31E5-557C-89A604A3D7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1E2A59-1348-6852-F9AA-8FF4A81484B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40F69945-D68F-51F0-0407-10D293968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19C9D3B-62BE-B85B-2D9C-8B4BA81614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D663B-6486-8459-85AE-B7A4ECD74871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9966FB-ABC7-A118-3CF4-B4470268E727}"/>
              </a:ext>
            </a:extLst>
          </p:cNvPr>
          <p:cNvSpPr txBox="1"/>
          <p:nvPr/>
        </p:nvSpPr>
        <p:spPr>
          <a:xfrm>
            <a:off x="-392934" y="2245971"/>
            <a:ext cx="138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Ⅰ/Ⅱ/Ⅲ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7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98F3-023D-292E-94C1-E0625F1A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62BB63-89FA-7346-E784-44859F1589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14B6E9-C500-5483-A379-384DB0FFA70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1E8004-EA65-8369-7BDA-53DA0B81F82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9C759A-4616-836D-4013-F59C3E750F0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58143E-9FB7-3724-878E-34C3EC171D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B36A03C-A078-6CF6-25D1-3A6D148D9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4878735-7103-1D90-56C3-D7FE868EC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2FBEF-DE00-3190-C80F-E7CE65E3F6EC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8ED675-AE2C-5DC9-4B4A-D9E504B242B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AC01EF-184E-9AEF-33CC-AC0CE4A862A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48BF0C-0C8B-BDB8-1600-E7281B286C4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BB98E-E799-E9F1-4452-86466B337E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0568-9933-D867-B855-F3C2F3958E2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C9BC51-BE0B-77BA-6FFA-9926D7E4D93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913CEEA-EE04-76BF-02A3-D54B43E69FF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020F5FF-06CC-80A1-5676-FFEDEDAF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6545569-F6C3-946E-D4C3-F371F39B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D32230F-B246-2338-C551-30495C54F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C4B660F-37BD-FF89-A519-5327DB97F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E2F9176-F271-A690-53EE-99E51D7A2EA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57AF164-3A1F-0AAE-9EF8-425BB5170D7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2A6589-8B26-3FB3-C369-F9903A46A16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5946CF-433D-FC73-66C3-7EAEC248FA15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EEA91F3-42E6-A48E-56C9-8EFB4783F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E1E065B-2639-746D-A7C0-2963138F1CB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D4DECD3-0E00-F9B5-5AEA-8D6F910DF96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FF4F2F6-80B3-99E7-5ED2-7725B94FA0A1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4EB05C7-2688-A3C0-29F8-4B7FB4005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9FC34E9-75C4-CA8F-75BC-F68439A20AB4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DB4B2E-1B77-AA62-F1B8-78419A0F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436"/>
              </p:ext>
            </p:extLst>
          </p:nvPr>
        </p:nvGraphicFramePr>
        <p:xfrm>
          <a:off x="2389082" y="826302"/>
          <a:ext cx="73830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994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8AE85-8EB1-D6C3-2F50-A55D4D7653AA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CBEE83-79C4-51E5-7A8A-0C61F8BCC41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DFBF436-99DA-08E9-68F1-61561DF70E7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7E7706B-31BE-8F46-409A-BB321C9EE6D9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D4F5E6-1340-8448-E7F9-88702F36DE61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2179CCCB-FB4F-703B-8C69-0D64E67F0664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B96D2DC-345A-30BE-4F8B-739DD58F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7D80D39-7BDC-7386-091D-BA2091F4906F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D93C5EDE-DC28-2ACA-E36B-191DFB6DA8F0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00527423-B15D-3F8B-6554-3816CECCEE44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B19211B-9DB3-D6E7-74B3-C89EEAF97A44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1D311E7-C3DA-AB0F-EB0D-11F1F6A6DA9E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834E0E2-91FC-D71F-4870-966342F3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AF9D49D-533B-CCB6-5E91-E226A995CB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9201346-B5CA-81BF-A7A5-05994F791E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E4C1E213-0438-20A9-4CE5-53445A8DCFC8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7707356F-F30A-E60A-C7F1-5CCE84029D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68380EDD-5B0A-1702-2ED4-D3AA4E50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6A7E22F-5B64-875E-FE51-7D4ED1274F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4EB86064-003D-71EB-9D1E-1731A1B333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C3FC33-C965-DB4E-565B-B456BF519D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66C7F41-7AD1-743A-1927-1D742508DF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C9EC0F7A-304C-F45B-4B6B-FFD7AE80E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BCFB2D7D-F4E2-E8B0-86CF-2A7B8B2BD0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1ACC76CB-27B8-5E0A-7123-66A493A62B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2437A4C-55BC-186D-4870-9AF2EB62D4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4947AC-F30F-0DBF-2CEF-16E934D6FB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66C7D2-2BDC-71FF-4DB2-27030A8A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5B207763-5E1C-C1D7-8AE0-A5A5E57DD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5E7F4944-4556-63A4-9A4C-75715D006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82240AB-775B-0F00-A44A-2BCB50D00F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521CF705-7A2A-E0AF-31E6-9E01696A86F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4335EBA-FA3F-AB71-02D3-2B11B90EB8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FC15065E-CE8E-5A0D-5891-3C4CBC0747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E02AFB0-AFCE-5131-AF37-80A37C3E63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3B57D46B-80E3-5097-657B-61CAEEF551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FBA9B8B0-7FFE-F2CD-E8BC-74A1B081AF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B0ECA346-816F-78FA-210F-46E15F2040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3AFA211-A4D8-19BE-89F2-68FCB0A89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171934-DD5F-2488-F6F5-33A67C50A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9744415A-72AD-FBC8-DAF4-681B20288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36F45E0-8386-320F-1DBD-F955D59CC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6F878-E504-2454-E461-B6F5BB4731A0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5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95C55F-DB26-8B26-07DF-63E2EC6A628D}"/>
              </a:ext>
            </a:extLst>
          </p:cNvPr>
          <p:cNvSpPr txBox="1"/>
          <p:nvPr/>
        </p:nvSpPr>
        <p:spPr>
          <a:xfrm>
            <a:off x="4257997" y="5695545"/>
            <a:ext cx="3676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 문서는 스페셜리스트의 세번째 직업 출시 전에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386B04-6425-7F4A-93B5-B8E0E9409CC3}"/>
              </a:ext>
            </a:extLst>
          </p:cNvPr>
          <p:cNvSpPr txBox="1"/>
          <p:nvPr/>
        </p:nvSpPr>
        <p:spPr>
          <a:xfrm>
            <a:off x="4257997" y="5941766"/>
            <a:ext cx="2977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확정된 후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431251-CA82-7DCF-F2E5-65E826AC7226}"/>
              </a:ext>
            </a:extLst>
          </p:cNvPr>
          <p:cNvGrpSpPr/>
          <p:nvPr/>
        </p:nvGrpSpPr>
        <p:grpSpPr>
          <a:xfrm>
            <a:off x="320423" y="1236699"/>
            <a:ext cx="11551154" cy="4384603"/>
            <a:chOff x="320423" y="907871"/>
            <a:chExt cx="11551154" cy="438460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D267A48-6D9A-BB39-E96F-9C5821CA96B7}"/>
                </a:ext>
              </a:extLst>
            </p:cNvPr>
            <p:cNvGrpSpPr/>
            <p:nvPr/>
          </p:nvGrpSpPr>
          <p:grpSpPr>
            <a:xfrm>
              <a:off x="320423" y="907871"/>
              <a:ext cx="11551154" cy="2620449"/>
              <a:chOff x="320302" y="1363491"/>
              <a:chExt cx="11551154" cy="2620449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8216F40-E25F-1FAE-0490-E6D6CB10CA59}"/>
                  </a:ext>
                </a:extLst>
              </p:cNvPr>
              <p:cNvGrpSpPr/>
              <p:nvPr/>
            </p:nvGrpSpPr>
            <p:grpSpPr>
              <a:xfrm>
                <a:off x="320302" y="1363491"/>
                <a:ext cx="5678672" cy="2620449"/>
                <a:chOff x="320302" y="1363491"/>
                <a:chExt cx="5678672" cy="2620449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14BDEF9-F12F-91AD-3821-F9C9C4914E02}"/>
                    </a:ext>
                  </a:extLst>
                </p:cNvPr>
                <p:cNvGrpSpPr/>
                <p:nvPr/>
              </p:nvGrpSpPr>
              <p:grpSpPr>
                <a:xfrm>
                  <a:off x="320302" y="1363491"/>
                  <a:ext cx="5678672" cy="2620449"/>
                  <a:chOff x="320302" y="1363491"/>
                  <a:chExt cx="5678672" cy="2620449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E713C309-0A3B-A0CA-E622-41B782672728}"/>
                      </a:ext>
                    </a:extLst>
                  </p:cNvPr>
                  <p:cNvSpPr/>
                  <p:nvPr/>
                </p:nvSpPr>
                <p:spPr>
                  <a:xfrm>
                    <a:off x="320302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7D4388E3-0444-7160-D1E3-7B86D3C5556B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1363491"/>
                    <a:ext cx="885600" cy="246221"/>
                    <a:chOff x="442567" y="1363491"/>
                    <a:chExt cx="885600" cy="246221"/>
                  </a:xfrm>
                </p:grpSpPr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90595220-4224-7A15-68AE-3C377E635A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8856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2FA2C282-ED40-3518-E0CE-6C2879C790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112" y="1363491"/>
                      <a:ext cx="7425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도화가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BA182C2-3331-6FAE-A1AF-0B7647A71DC9}"/>
                    </a:ext>
                  </a:extLst>
                </p:cNvPr>
                <p:cNvGrpSpPr/>
                <p:nvPr/>
              </p:nvGrpSpPr>
              <p:grpSpPr>
                <a:xfrm>
                  <a:off x="365196" y="1728508"/>
                  <a:ext cx="5502368" cy="2173827"/>
                  <a:chOff x="365196" y="1930535"/>
                  <a:chExt cx="5502368" cy="2173827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586125B0-F495-9A7B-841F-B24911E7A32C}"/>
                      </a:ext>
                    </a:extLst>
                  </p:cNvPr>
                  <p:cNvSpPr/>
                  <p:nvPr/>
                </p:nvSpPr>
                <p:spPr>
                  <a:xfrm>
                    <a:off x="953197" y="3210660"/>
                    <a:ext cx="4914367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291DB646-7ADC-7F3B-9370-5D214DC12E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739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 descr="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5D9D4E2-731F-F1F1-C3E6-5FF9E837EC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0566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 descr="양초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A9AC64-A55E-8AAB-4105-D9F590A9A0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5361" y="335822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의류, 만화 영화, 가상의 캐릭터, 코스튬이(가) 표시된 사진&#10;&#10;자동 생성된 설명">
                    <a:extLst>
                      <a:ext uri="{FF2B5EF4-FFF2-40B4-BE49-F238E27FC236}">
                        <a16:creationId xmlns:a16="http://schemas.microsoft.com/office/drawing/2014/main" id="{895B6E7B-DF38-2A2C-4135-169084D7F5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266" r="6576"/>
                  <a:stretch/>
                </p:blipFill>
                <p:spPr>
                  <a:xfrm>
                    <a:off x="365196" y="1930535"/>
                    <a:ext cx="1587591" cy="2173827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F8E3148-DD31-71C3-AC06-05C1DB2E7646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806" y="2228321"/>
                    <a:ext cx="1056700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DB5C800E-78B8-9C06-0AFE-784A367958E7}"/>
                      </a:ext>
                    </a:extLst>
                  </p:cNvPr>
                  <p:cNvCxnSpPr>
                    <a:cxnSpLocks/>
                    <a:stCxn id="39" idx="1"/>
                    <a:endCxn id="94" idx="0"/>
                  </p:cNvCxnSpPr>
                  <p:nvPr/>
                </p:nvCxnSpPr>
                <p:spPr>
                  <a:xfrm rot="10800000" flipV="1">
                    <a:off x="2604348" y="2351432"/>
                    <a:ext cx="402458" cy="1008378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연결선: 꺾임 41">
                    <a:extLst>
                      <a:ext uri="{FF2B5EF4-FFF2-40B4-BE49-F238E27FC236}">
                        <a16:creationId xmlns:a16="http://schemas.microsoft.com/office/drawing/2014/main" id="{01610779-D22C-7E42-0CA0-5372587441D7}"/>
                      </a:ext>
                    </a:extLst>
                  </p:cNvPr>
                  <p:cNvCxnSpPr>
                    <a:cxnSpLocks/>
                    <a:stCxn id="98" idx="0"/>
                    <a:endCxn id="96" idx="0"/>
                  </p:cNvCxnSpPr>
                  <p:nvPr/>
                </p:nvCxnSpPr>
                <p:spPr>
                  <a:xfrm rot="16200000" flipH="1">
                    <a:off x="4440176" y="2746811"/>
                    <a:ext cx="1583" cy="1224414"/>
                  </a:xfrm>
                  <a:prstGeom prst="bentConnector3">
                    <a:avLst>
                      <a:gd name="adj1" fmla="val -14440935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4F99B158-92D8-0C79-CD42-E199F757C5C6}"/>
                      </a:ext>
                    </a:extLst>
                  </p:cNvPr>
                  <p:cNvCxnSpPr>
                    <a:cxnSpLocks/>
                    <a:stCxn id="39" idx="3"/>
                    <a:endCxn id="64" idx="0"/>
                  </p:cNvCxnSpPr>
                  <p:nvPr/>
                </p:nvCxnSpPr>
                <p:spPr>
                  <a:xfrm>
                    <a:off x="4063506" y="2351432"/>
                    <a:ext cx="377462" cy="77788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34A2996C-36B8-B1AE-BD8F-5960902C2942}"/>
                      </a:ext>
                    </a:extLst>
                  </p:cNvPr>
                  <p:cNvSpPr/>
                  <p:nvPr/>
                </p:nvSpPr>
                <p:spPr>
                  <a:xfrm>
                    <a:off x="4392646" y="312931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D8A596A-1056-6606-5B79-969BA4387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466" y="2697976"/>
                    <a:ext cx="1252266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꽃이 피어나는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EDC40BBA-374A-22CA-9EE5-2C9D80194F94}"/>
                      </a:ext>
                    </a:extLst>
                  </p:cNvPr>
                  <p:cNvSpPr/>
                  <p:nvPr/>
                </p:nvSpPr>
                <p:spPr>
                  <a:xfrm>
                    <a:off x="2063191" y="2697976"/>
                    <a:ext cx="1087377" cy="3693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DE84C9B-5FBD-2CC6-CCDE-243238D36DF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13" y="2697976"/>
                    <a:ext cx="1385316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깨달음 노드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직업각인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)]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/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만개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A19C12E-2BFF-6585-E71A-BAACA874AB8C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D2D46F0-6BBA-5632-9BE3-901A233EA907}"/>
                    </a:ext>
                  </a:extLst>
                </p:cNvPr>
                <p:cNvGrpSpPr/>
                <p:nvPr/>
              </p:nvGrpSpPr>
              <p:grpSpPr>
                <a:xfrm>
                  <a:off x="6192784" y="1363491"/>
                  <a:ext cx="5678672" cy="2620449"/>
                  <a:chOff x="6192784" y="1363491"/>
                  <a:chExt cx="5678672" cy="2620449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6D0CE737-C19E-B6DC-BB20-F3E6BFAF74EA}"/>
                      </a:ext>
                    </a:extLst>
                  </p:cNvPr>
                  <p:cNvSpPr/>
                  <p:nvPr/>
                </p:nvSpPr>
                <p:spPr>
                  <a:xfrm>
                    <a:off x="6192784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1B343D81-C7DC-139A-56D0-CED0EC83CD71}"/>
                      </a:ext>
                    </a:extLst>
                  </p:cNvPr>
                  <p:cNvGrpSpPr/>
                  <p:nvPr/>
                </p:nvGrpSpPr>
                <p:grpSpPr>
                  <a:xfrm>
                    <a:off x="6315049" y="1363491"/>
                    <a:ext cx="1112400" cy="246221"/>
                    <a:chOff x="442567" y="1363491"/>
                    <a:chExt cx="1112400" cy="246221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570D4434-2816-DD3A-88B4-E0FA085A9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11124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9F6BF766-2A69-7E64-6ACA-9DC5589DC2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302" y="1363491"/>
                      <a:ext cx="9669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기상술사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여름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70B2EE14-F7EE-7FD9-20A8-EB3379A794BC}"/>
                    </a:ext>
                  </a:extLst>
                </p:cNvPr>
                <p:cNvGrpSpPr/>
                <p:nvPr/>
              </p:nvGrpSpPr>
              <p:grpSpPr>
                <a:xfrm>
                  <a:off x="6911912" y="2008012"/>
                  <a:ext cx="4839373" cy="1881082"/>
                  <a:chOff x="6993358" y="2214683"/>
                  <a:chExt cx="4839373" cy="1881082"/>
                </a:xfrm>
              </p:grpSpPr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652AEC38-FE75-0D32-C369-496C63C084B8}"/>
                      </a:ext>
                    </a:extLst>
                  </p:cNvPr>
                  <p:cNvSpPr/>
                  <p:nvPr/>
                </p:nvSpPr>
                <p:spPr>
                  <a:xfrm>
                    <a:off x="6993358" y="3213830"/>
                    <a:ext cx="4839373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8E2E9455-B920-A9C4-AE54-B8EA30272E94}"/>
                      </a:ext>
                    </a:extLst>
                  </p:cNvPr>
                  <p:cNvSpPr txBox="1"/>
                  <p:nvPr/>
                </p:nvSpPr>
                <p:spPr>
                  <a:xfrm>
                    <a:off x="9232244" y="2214683"/>
                    <a:ext cx="1140056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pic>
                <p:nvPicPr>
                  <p:cNvPr id="79" name="그림 78" descr="스크린샷, 댄스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E5F0E8F-CA57-7323-05B8-B3B0885D3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47756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 descr="스크린샷, 일렉트릭 블루, 다채로움이(가) 표시된 사진&#10;&#10;자동 생성된 설명">
                    <a:extLst>
                      <a:ext uri="{FF2B5EF4-FFF2-40B4-BE49-F238E27FC236}">
                        <a16:creationId xmlns:a16="http://schemas.microsoft.com/office/drawing/2014/main" id="{B106349B-3394-355B-AC6B-60F778E80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2204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 descr="예술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4B21119B-A152-ABEE-6B22-FA809DAEA3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0532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 descr="예술, 페인팅, 사진 액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DD691986-57CF-5608-6089-52FB0E5707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33308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 descr="나비, 사람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4663EA-27BA-5862-08BE-3CBB9C6244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4980" y="3361397"/>
                    <a:ext cx="586800" cy="586800"/>
                  </a:xfrm>
                  <a:prstGeom prst="rect">
                    <a:avLst/>
                  </a:prstGeom>
                </p:spPr>
              </p:pic>
              <p:cxnSp>
                <p:nvCxnSpPr>
                  <p:cNvPr id="103" name="연결선: 꺾임 102">
                    <a:extLst>
                      <a:ext uri="{FF2B5EF4-FFF2-40B4-BE49-F238E27FC236}">
                        <a16:creationId xmlns:a16="http://schemas.microsoft.com/office/drawing/2014/main" id="{AFE17765-33BE-83B3-A236-79E3A6667229}"/>
                      </a:ext>
                    </a:extLst>
                  </p:cNvPr>
                  <p:cNvCxnSpPr>
                    <a:cxnSpLocks/>
                    <a:stCxn id="83" idx="0"/>
                    <a:endCxn id="79" idx="0"/>
                  </p:cNvCxnSpPr>
                  <p:nvPr/>
                </p:nvCxnSpPr>
                <p:spPr>
                  <a:xfrm rot="5400000" flipH="1" flipV="1">
                    <a:off x="8648380" y="2468621"/>
                    <a:ext cx="12700" cy="1785552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연결선: 꺾임 108">
                    <a:extLst>
                      <a:ext uri="{FF2B5EF4-FFF2-40B4-BE49-F238E27FC236}">
                        <a16:creationId xmlns:a16="http://schemas.microsoft.com/office/drawing/2014/main" id="{1B4622C8-52EC-C35A-6101-052BDDB6755A}"/>
                      </a:ext>
                    </a:extLst>
                  </p:cNvPr>
                  <p:cNvCxnSpPr>
                    <a:cxnSpLocks/>
                    <a:stCxn id="85" idx="0"/>
                    <a:endCxn id="87" idx="0"/>
                  </p:cNvCxnSpPr>
                  <p:nvPr/>
                </p:nvCxnSpPr>
                <p:spPr>
                  <a:xfrm rot="5400000" flipH="1" flipV="1">
                    <a:off x="10880320" y="2915009"/>
                    <a:ext cx="12700" cy="892776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연결선: 꺾임 111">
                    <a:extLst>
                      <a:ext uri="{FF2B5EF4-FFF2-40B4-BE49-F238E27FC236}">
                        <a16:creationId xmlns:a16="http://schemas.microsoft.com/office/drawing/2014/main" id="{1D8D3C7A-D8CB-83A1-D6C5-4D9E608F6231}"/>
                      </a:ext>
                    </a:extLst>
                  </p:cNvPr>
                  <p:cNvCxnSpPr>
                    <a:cxnSpLocks/>
                    <a:stCxn id="102" idx="0"/>
                    <a:endCxn id="76" idx="1"/>
                  </p:cNvCxnSpPr>
                  <p:nvPr/>
                </p:nvCxnSpPr>
                <p:spPr>
                  <a:xfrm rot="5400000" flipH="1" flipV="1">
                    <a:off x="8428511" y="2557664"/>
                    <a:ext cx="1023603" cy="583864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CCB3EB74-BBD9-7E8A-48F1-9E5BE167F46E}"/>
                      </a:ext>
                    </a:extLst>
                  </p:cNvPr>
                  <p:cNvSpPr/>
                  <p:nvPr/>
                </p:nvSpPr>
                <p:spPr>
                  <a:xfrm>
                    <a:off x="8713562" y="3082900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10CE4FD9-9258-BEDA-641A-5713B3098E33}"/>
                      </a:ext>
                    </a:extLst>
                  </p:cNvPr>
                  <p:cNvSpPr/>
                  <p:nvPr/>
                </p:nvSpPr>
                <p:spPr>
                  <a:xfrm>
                    <a:off x="10826885" y="312226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1" name="연결선: 꺾임 130">
                    <a:extLst>
                      <a:ext uri="{FF2B5EF4-FFF2-40B4-BE49-F238E27FC236}">
                        <a16:creationId xmlns:a16="http://schemas.microsoft.com/office/drawing/2014/main" id="{BFD4FE2F-A450-C0B4-FB08-89FAB2C594F3}"/>
                      </a:ext>
                    </a:extLst>
                  </p:cNvPr>
                  <p:cNvCxnSpPr>
                    <a:cxnSpLocks/>
                    <a:stCxn id="124" idx="0"/>
                    <a:endCxn id="76" idx="3"/>
                  </p:cNvCxnSpPr>
                  <p:nvPr/>
                </p:nvCxnSpPr>
                <p:spPr>
                  <a:xfrm rot="16200000" flipV="1">
                    <a:off x="10231517" y="2478578"/>
                    <a:ext cx="784475" cy="50290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4A60C53E-AA73-9D3E-8F87-56BF33E2A1FC}"/>
                      </a:ext>
                    </a:extLst>
                  </p:cNvPr>
                  <p:cNvSpPr txBox="1"/>
                  <p:nvPr/>
                </p:nvSpPr>
                <p:spPr>
                  <a:xfrm>
                    <a:off x="7768971" y="2684338"/>
                    <a:ext cx="175881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날씨와 관련 있는 스킬들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F8FCC589-B964-3A45-A4AF-68FA37B604AA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3279" y="2684338"/>
                    <a:ext cx="886781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시원한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20" name="그림 19" descr="만화 영화, 댄스이(가) 표시된 사진&#10;&#10;자동 생성된 설명">
                  <a:extLst>
                    <a:ext uri="{FF2B5EF4-FFF2-40B4-BE49-F238E27FC236}">
                      <a16:creationId xmlns:a16="http://schemas.microsoft.com/office/drawing/2014/main" id="{9EA72AA0-B056-E1B9-EEA9-2898FB1C9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42" t="2273" r="39226" b="5838"/>
                <a:stretch/>
              </p:blipFill>
              <p:spPr>
                <a:xfrm>
                  <a:off x="6252846" y="1654989"/>
                  <a:ext cx="1355187" cy="22341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3225727-ABF3-8DF3-8586-55E78B7D570F}"/>
                </a:ext>
              </a:extLst>
            </p:cNvPr>
            <p:cNvGrpSpPr/>
            <p:nvPr/>
          </p:nvGrpSpPr>
          <p:grpSpPr>
            <a:xfrm>
              <a:off x="2011028" y="4134724"/>
              <a:ext cx="8169944" cy="1157750"/>
              <a:chOff x="2126556" y="4329609"/>
              <a:chExt cx="8169944" cy="1157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8FADEB-9A5B-4634-073A-7E11369F79F2}"/>
                  </a:ext>
                </a:extLst>
              </p:cNvPr>
              <p:cNvSpPr/>
              <p:nvPr/>
            </p:nvSpPr>
            <p:spPr>
              <a:xfrm>
                <a:off x="2126556" y="4329609"/>
                <a:ext cx="8169944" cy="1157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C1B1B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3ACC2-0D8D-84DF-6D22-3D20A5CA4FBB}"/>
                  </a:ext>
                </a:extLst>
              </p:cNvPr>
              <p:cNvSpPr txBox="1"/>
              <p:nvPr/>
            </p:nvSpPr>
            <p:spPr>
              <a:xfrm>
                <a:off x="2789758" y="4585319"/>
                <a:ext cx="6843541" cy="6463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algn="ctr"/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클래스로 기획했습니다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01D6-4C00-2D97-2290-6D1A9977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C4E135-6F5D-2B0D-3BD5-D47E71DCE2B3}"/>
              </a:ext>
            </a:extLst>
          </p:cNvPr>
          <p:cNvGrpSpPr/>
          <p:nvPr/>
        </p:nvGrpSpPr>
        <p:grpSpPr>
          <a:xfrm>
            <a:off x="3890773" y="1553533"/>
            <a:ext cx="5678672" cy="4178690"/>
            <a:chOff x="320302" y="1058393"/>
            <a:chExt cx="5678672" cy="417869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097414-ECA2-43B0-0CF2-016BD3D48BCA}"/>
                </a:ext>
              </a:extLst>
            </p:cNvPr>
            <p:cNvSpPr/>
            <p:nvPr/>
          </p:nvSpPr>
          <p:spPr>
            <a:xfrm>
              <a:off x="320302" y="1200070"/>
              <a:ext cx="5678672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4CAFCD5-BDC5-57A9-F871-47FAB5C2D6D7}"/>
                </a:ext>
              </a:extLst>
            </p:cNvPr>
            <p:cNvGrpSpPr/>
            <p:nvPr/>
          </p:nvGrpSpPr>
          <p:grpSpPr>
            <a:xfrm>
              <a:off x="442567" y="1058393"/>
              <a:ext cx="1285200" cy="246221"/>
              <a:chOff x="728379" y="1010408"/>
              <a:chExt cx="12852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496413D-7AA1-7CC9-FE9C-7786FDA01D79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2852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13AB9F-06B1-E538-2C7F-2923099E33C7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가을의 색감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0585679-339B-90BB-5474-78DF9E207C7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646ABE-D9DE-3FED-7EBF-373F8CD1BFB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898F63-7B5C-3160-E5B5-8C8E8EEC794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15627-5842-C6AA-1BCC-43B28ABB84C8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A60131-01B4-F8E2-1994-46BFF9968435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BC6DDB2-C6BD-5D16-B65D-959812892334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D2B02678-8CBF-DC92-99FE-FC52185C6E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1AACBB8-D6BD-35D5-CCCD-472B0F0BF4CD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29FB9BEF-9CBF-176A-80AA-0FBD0FCEF905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A201C696-62C7-E50B-B62F-92FA538B45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F897A8F-B857-E7AA-53D5-44C51CB41F46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65D0E416-254E-6FD5-3752-64D2274B2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511D6D18-A2C3-84F2-1857-09B5A5249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B38BA1A-E6A3-C35C-DC4B-335CF0B9C67C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8F040D1-2D79-CBE2-66F4-B5DC64708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20CD6A6-5AE6-98D5-68FF-BF9478D28351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950AB3A-FFBD-6B19-027D-E0C84F9CE4E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995ECEF-8029-90A9-6DDF-18D61EA8B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AA621C6-FB4F-ACD1-5CE9-29494A63E901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20CD7B-D32A-3DB1-FEE4-60524D6723A7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CDEF7A7-1F19-495F-71C0-DEED6D9E5205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2FA5F7FE-EA7D-2E7F-0602-70B0C9CE0E1A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83F81FE2-D209-C2B2-66AE-A094E410551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FD126413-8C4D-EDD3-2312-076770B9B770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45DD7933-9A67-2ABD-F429-FDA6D7124377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F5095E-72DB-09FC-53EE-B6540C8BD167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56C5F4-24A8-3790-417A-4E7008A65E7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B8ADF90-3453-E15F-897F-B523D68091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A5775B9-7B4E-57B6-6671-0FC9793627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9BE4E8B-2910-234F-A883-49C54D6550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F64BA3E-C4FF-E299-FE26-9C39C6973E1A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DBC4BFE-DA22-A639-EF96-D8C71BD8D0CD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6E0A74-10CA-29A2-3366-58344CD45B09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19AE02-E9D1-4DEB-8FA0-19AB12FACC1B}"/>
              </a:ext>
            </a:extLst>
          </p:cNvPr>
          <p:cNvSpPr txBox="1"/>
          <p:nvPr/>
        </p:nvSpPr>
        <p:spPr>
          <a:xfrm>
            <a:off x="2841335" y="771567"/>
            <a:ext cx="6559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이펙트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낙엽 효과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색상 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캐릭터 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등으로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2794CE-0B63-0D50-58CE-C402C92818F6}"/>
              </a:ext>
            </a:extLst>
          </p:cNvPr>
          <p:cNvGrpSpPr/>
          <p:nvPr/>
        </p:nvGrpSpPr>
        <p:grpSpPr>
          <a:xfrm>
            <a:off x="320302" y="1339655"/>
            <a:ext cx="3392353" cy="4178690"/>
            <a:chOff x="320302" y="1058393"/>
            <a:chExt cx="3392353" cy="41786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841388-F3DD-39CC-28D2-F54622F7D83E}"/>
                </a:ext>
              </a:extLst>
            </p:cNvPr>
            <p:cNvSpPr/>
            <p:nvPr/>
          </p:nvSpPr>
          <p:spPr>
            <a:xfrm>
              <a:off x="320302" y="1200070"/>
              <a:ext cx="3392353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12F3CE9-601D-3558-4AFF-178F71423BF1}"/>
                </a:ext>
              </a:extLst>
            </p:cNvPr>
            <p:cNvGrpSpPr/>
            <p:nvPr/>
          </p:nvGrpSpPr>
          <p:grpSpPr>
            <a:xfrm>
              <a:off x="442567" y="1058393"/>
              <a:ext cx="1285200" cy="246221"/>
              <a:chOff x="728379" y="1010408"/>
              <a:chExt cx="1285200" cy="24622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32ED4-BED3-A43F-B065-A79AA7B8EDC4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2852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7A9DD0-8DCB-34E7-03FD-D37EBD745BBE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140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모양의 불꽃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6636E3-24E7-007E-CAB6-76381D392345}"/>
              </a:ext>
            </a:extLst>
          </p:cNvPr>
          <p:cNvSpPr txBox="1"/>
          <p:nvPr/>
        </p:nvSpPr>
        <p:spPr>
          <a:xfrm>
            <a:off x="498420" y="1873892"/>
            <a:ext cx="1505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 모양의 불꽃 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61DD61-FED7-83E7-0389-F6936D3A2361}"/>
              </a:ext>
            </a:extLst>
          </p:cNvPr>
          <p:cNvSpPr txBox="1"/>
          <p:nvPr/>
        </p:nvSpPr>
        <p:spPr>
          <a:xfrm>
            <a:off x="498420" y="2120113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 </a:t>
            </a:r>
            <a:r>
              <a:rPr lang="ko-KR" altLang="en-US" sz="10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모양의 불똥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135410-CD14-C8C6-97B4-2549C431077D}"/>
              </a:ext>
            </a:extLst>
          </p:cNvPr>
          <p:cNvSpPr txBox="1"/>
          <p:nvPr/>
        </p:nvSpPr>
        <p:spPr>
          <a:xfrm>
            <a:off x="6069000" y="4889239"/>
            <a:ext cx="3172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색상은 낙엽의 색상처럼 주황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빨강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검붉은 색이 합쳐져 있음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B17C15-B8DA-4468-D0DA-B0CCCF8F0727}"/>
              </a:ext>
            </a:extLst>
          </p:cNvPr>
          <p:cNvSpPr txBox="1"/>
          <p:nvPr/>
        </p:nvSpPr>
        <p:spPr>
          <a:xfrm>
            <a:off x="6069000" y="5153316"/>
            <a:ext cx="2746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로스트아크의 다른 불 스킬들과는 차이가 있어야 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2CC3CA-7AB7-F488-666B-842105618BD8}"/>
              </a:ext>
            </a:extLst>
          </p:cNvPr>
          <p:cNvSpPr txBox="1"/>
          <p:nvPr/>
        </p:nvSpPr>
        <p:spPr>
          <a:xfrm>
            <a:off x="551804" y="2985256"/>
            <a:ext cx="2351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농작물을 수확하듯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추수하듯 피어나는 불꽃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EFFEEF2-DBB6-4FA1-A842-AE8807860AE1}"/>
              </a:ext>
            </a:extLst>
          </p:cNvPr>
          <p:cNvSpPr txBox="1"/>
          <p:nvPr/>
        </p:nvSpPr>
        <p:spPr>
          <a:xfrm>
            <a:off x="551804" y="3604178"/>
            <a:ext cx="1871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단풍잎이 떨어지는 듯한 불꽃 모양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80" name="그림 79" descr="페인팅, 나무, 야외, 열이(가) 표시된 사진&#10;&#10;자동 생성된 설명">
            <a:extLst>
              <a:ext uri="{FF2B5EF4-FFF2-40B4-BE49-F238E27FC236}">
                <a16:creationId xmlns:a16="http://schemas.microsoft.com/office/drawing/2014/main" id="{AF06FC34-9797-DBF6-85D4-FA105AD8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22" y="2293952"/>
            <a:ext cx="1528450" cy="271839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2" name="그림 81" descr="야외, 가을, 낙엽성, 페인팅이(가) 표시된 사진&#10;&#10;자동 생성된 설명">
            <a:extLst>
              <a:ext uri="{FF2B5EF4-FFF2-40B4-BE49-F238E27FC236}">
                <a16:creationId xmlns:a16="http://schemas.microsoft.com/office/drawing/2014/main" id="{6CF6ECFE-BA98-622F-66F2-92DF3100A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4" r="15506" b="23349"/>
          <a:stretch/>
        </p:blipFill>
        <p:spPr>
          <a:xfrm>
            <a:off x="5992224" y="2212048"/>
            <a:ext cx="3138335" cy="242449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FE4329D-6313-A3CF-134C-FD35CF082E70}"/>
              </a:ext>
            </a:extLst>
          </p:cNvPr>
          <p:cNvSpPr txBox="1"/>
          <p:nvPr/>
        </p:nvSpPr>
        <p:spPr>
          <a:xfrm>
            <a:off x="9708184" y="2985256"/>
            <a:ext cx="36182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고독함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쓸쓸함이 느껴지지만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사실은 따스함과 풍족함이 느껴지는 성격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사회성이 부족하고 고독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쓸쓸함을 느낌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하지만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화령이나 영혼들에게는 따스함을 보여줌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대상에 따라 대비되는 모습이 보이면서 캐릭터에 대한 입체감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캐릭터를 안쓰럽게 여겨 챙겨 주고 싶은 마음이 들게 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밝은 도화가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기상술사와는 다른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매력어필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23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>
            <a:extLst>
              <a:ext uri="{FF2B5EF4-FFF2-40B4-BE49-F238E27FC236}">
                <a16:creationId xmlns:a16="http://schemas.microsoft.com/office/drawing/2014/main" id="{E4AABC2D-894B-55DC-1B01-5111F2C8BDBE}"/>
              </a:ext>
            </a:extLst>
          </p:cNvPr>
          <p:cNvGrpSpPr/>
          <p:nvPr/>
        </p:nvGrpSpPr>
        <p:grpSpPr>
          <a:xfrm>
            <a:off x="320302" y="1291424"/>
            <a:ext cx="5678672" cy="4374080"/>
            <a:chOff x="320302" y="1058393"/>
            <a:chExt cx="5678672" cy="437408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4E7F2FA-9311-2CC9-B5EF-3C3E432D4D8B}"/>
                </a:ext>
              </a:extLst>
            </p:cNvPr>
            <p:cNvSpPr/>
            <p:nvPr/>
          </p:nvSpPr>
          <p:spPr>
            <a:xfrm>
              <a:off x="320302" y="1200070"/>
              <a:ext cx="5678672" cy="4232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52E10B2-11A4-ADAD-A6DB-667AD761F7C8}"/>
                </a:ext>
              </a:extLst>
            </p:cNvPr>
            <p:cNvGrpSpPr/>
            <p:nvPr/>
          </p:nvGrpSpPr>
          <p:grpSpPr>
            <a:xfrm>
              <a:off x="442567" y="1058393"/>
              <a:ext cx="806400" cy="246221"/>
              <a:chOff x="728379" y="1010408"/>
              <a:chExt cx="806400" cy="246221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48E9A09-BFC5-D1D9-443F-29D484E7B6B9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49F7AF-F28C-8E15-274F-6AEB82051E30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자연의 불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3033E29-B3A6-5FD4-0E78-E59CC2BD975E}"/>
              </a:ext>
            </a:extLst>
          </p:cNvPr>
          <p:cNvGrpSpPr/>
          <p:nvPr/>
        </p:nvGrpSpPr>
        <p:grpSpPr>
          <a:xfrm>
            <a:off x="6213291" y="1291424"/>
            <a:ext cx="5678672" cy="4374082"/>
            <a:chOff x="6213291" y="1058393"/>
            <a:chExt cx="5678672" cy="4374082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FD66942-C7ED-E6FF-43C8-E1979CCD9ECD}"/>
                </a:ext>
              </a:extLst>
            </p:cNvPr>
            <p:cNvSpPr/>
            <p:nvPr/>
          </p:nvSpPr>
          <p:spPr>
            <a:xfrm>
              <a:off x="6213291" y="1200070"/>
              <a:ext cx="5678672" cy="4232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3E9D828-63AE-2EBC-281B-B080B1EA8B0D}"/>
                </a:ext>
              </a:extLst>
            </p:cNvPr>
            <p:cNvGrpSpPr/>
            <p:nvPr/>
          </p:nvGrpSpPr>
          <p:grpSpPr>
            <a:xfrm>
              <a:off x="6335556" y="1058393"/>
              <a:ext cx="1285200" cy="246221"/>
              <a:chOff x="728379" y="1010408"/>
              <a:chExt cx="1285200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260F0B2A-32FA-59F8-D663-877EDFCCB853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2852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7C104-5982-68AA-B5FA-96E8BBB7F9B8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140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자연을 떠도는 영혼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ACCEA615-F8DA-0F09-96BD-6030FAC47E9D}"/>
              </a:ext>
            </a:extLst>
          </p:cNvPr>
          <p:cNvSpPr txBox="1"/>
          <p:nvPr/>
        </p:nvSpPr>
        <p:spPr>
          <a:xfrm>
            <a:off x="1254309" y="4546137"/>
            <a:ext cx="36471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무기로 사용합니다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기운들을 모아 빚어낸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사슴형태의 불의 정령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불을 자유롭게 다루는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사용합니다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4CC184C-3D82-EFB8-8712-3630A7AFC33E}"/>
              </a:ext>
            </a:extLst>
          </p:cNvPr>
          <p:cNvCxnSpPr>
            <a:cxnSpLocks/>
          </p:cNvCxnSpPr>
          <p:nvPr/>
        </p:nvCxnSpPr>
        <p:spPr>
          <a:xfrm>
            <a:off x="320302" y="4244256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C5C20A-4801-F45F-2D5D-1006327327D5}"/>
              </a:ext>
            </a:extLst>
          </p:cNvPr>
          <p:cNvSpPr txBox="1"/>
          <p:nvPr/>
        </p:nvSpPr>
        <p:spPr>
          <a:xfrm>
            <a:off x="7171343" y="4469193"/>
            <a:ext cx="3762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푸른 불꽃의 힘으로 자연을 떠도는 영혼의 외형이 형상화됩니다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불을 다룬다는 컨셉을 유지하면서도 더 강력한 불꽃의 느낌을 줍니다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b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푸른 불꽃의 온도가 더 높다는 점을 활용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endParaRPr lang="en-US" altLang="ko-KR" sz="800" dirty="0">
              <a:highlight>
                <a:srgbClr val="FCF5E0"/>
              </a:highligh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영혼의 모습이 형상화되어 공격하는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사용합니다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5E1BF21-F778-5EA4-5FEA-32E9976C5B20}"/>
              </a:ext>
            </a:extLst>
          </p:cNvPr>
          <p:cNvCxnSpPr>
            <a:cxnSpLocks/>
          </p:cNvCxnSpPr>
          <p:nvPr/>
        </p:nvCxnSpPr>
        <p:spPr>
          <a:xfrm>
            <a:off x="6193026" y="4244256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10A5678-C6CC-53D2-421B-CA643D49A5C2}"/>
              </a:ext>
            </a:extLst>
          </p:cNvPr>
          <p:cNvGrpSpPr/>
          <p:nvPr/>
        </p:nvGrpSpPr>
        <p:grpSpPr>
          <a:xfrm>
            <a:off x="6526892" y="2009197"/>
            <a:ext cx="5051470" cy="1995235"/>
            <a:chOff x="6468102" y="2009197"/>
            <a:chExt cx="5051470" cy="199523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88CF44D-A020-63C6-52E9-DF6AE6BA6993}"/>
                </a:ext>
              </a:extLst>
            </p:cNvPr>
            <p:cNvGrpSpPr/>
            <p:nvPr/>
          </p:nvGrpSpPr>
          <p:grpSpPr>
            <a:xfrm>
              <a:off x="9772095" y="2009197"/>
              <a:ext cx="1747477" cy="1995235"/>
              <a:chOff x="9772095" y="2009197"/>
              <a:chExt cx="1747477" cy="1995235"/>
            </a:xfrm>
          </p:grpSpPr>
          <p:pic>
            <p:nvPicPr>
              <p:cNvPr id="24" name="그림 23" descr="페인팅, 예술, 그림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1103AE5A-D0DB-4230-5709-F23174966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2095" y="2009197"/>
                <a:ext cx="1747477" cy="1747477"/>
              </a:xfrm>
              <a:prstGeom prst="rect">
                <a:avLst/>
              </a:prstGeom>
              <a:effectLst>
                <a:softEdge rad="38100"/>
              </a:effectLst>
            </p:spPr>
          </p:pic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F7CA74E-D713-059A-D487-926A757488EE}"/>
                  </a:ext>
                </a:extLst>
              </p:cNvPr>
              <p:cNvGrpSpPr/>
              <p:nvPr/>
            </p:nvGrpSpPr>
            <p:grpSpPr>
              <a:xfrm>
                <a:off x="10151698" y="3773600"/>
                <a:ext cx="988271" cy="230832"/>
                <a:chOff x="7905312" y="4119725"/>
                <a:chExt cx="988271" cy="230832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27FDCA-C0FD-DBEC-45DD-2D6D04630A28}"/>
                    </a:ext>
                  </a:extLst>
                </p:cNvPr>
                <p:cNvSpPr txBox="1"/>
                <p:nvPr/>
              </p:nvSpPr>
              <p:spPr>
                <a:xfrm>
                  <a:off x="7977948" y="4119725"/>
                  <a:ext cx="91563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강림 스킬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2" name="이등변 삼각형 31">
                  <a:extLst>
                    <a:ext uri="{FF2B5EF4-FFF2-40B4-BE49-F238E27FC236}">
                      <a16:creationId xmlns:a16="http://schemas.microsoft.com/office/drawing/2014/main" id="{EA7B0A02-0945-1D9F-5CEC-619D5BE77DF5}"/>
                    </a:ext>
                  </a:extLst>
                </p:cNvPr>
                <p:cNvSpPr/>
                <p:nvPr/>
              </p:nvSpPr>
              <p:spPr>
                <a:xfrm>
                  <a:off x="7905312" y="4192430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BC72CC-8441-2815-494F-09D2B00FE8EE}"/>
                </a:ext>
              </a:extLst>
            </p:cNvPr>
            <p:cNvGrpSpPr/>
            <p:nvPr/>
          </p:nvGrpSpPr>
          <p:grpSpPr>
            <a:xfrm>
              <a:off x="6468102" y="2010674"/>
              <a:ext cx="2875605" cy="1993758"/>
              <a:chOff x="6468102" y="2010674"/>
              <a:chExt cx="2875605" cy="1993758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0F4E725-BBCA-361D-E4C8-B04B1D664935}"/>
                  </a:ext>
                </a:extLst>
              </p:cNvPr>
              <p:cNvGrpSpPr/>
              <p:nvPr/>
            </p:nvGrpSpPr>
            <p:grpSpPr>
              <a:xfrm>
                <a:off x="6952240" y="3773600"/>
                <a:ext cx="1907329" cy="230832"/>
                <a:chOff x="6876752" y="3773600"/>
                <a:chExt cx="1907329" cy="230832"/>
              </a:xfrm>
            </p:grpSpPr>
            <p:sp>
              <p:nvSpPr>
                <p:cNvPr id="18" name="이등변 삼각형 17">
                  <a:extLst>
                    <a:ext uri="{FF2B5EF4-FFF2-40B4-BE49-F238E27FC236}">
                      <a16:creationId xmlns:a16="http://schemas.microsoft.com/office/drawing/2014/main" id="{D2FB027F-3C17-3967-297D-4AD253471E87}"/>
                    </a:ext>
                  </a:extLst>
                </p:cNvPr>
                <p:cNvSpPr/>
                <p:nvPr/>
              </p:nvSpPr>
              <p:spPr>
                <a:xfrm>
                  <a:off x="6876752" y="3846305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A831650-8104-C3D1-0515-A25AD3DA6DB8}"/>
                    </a:ext>
                  </a:extLst>
                </p:cNvPr>
                <p:cNvSpPr txBox="1"/>
                <p:nvPr/>
              </p:nvSpPr>
              <p:spPr>
                <a:xfrm>
                  <a:off x="6951528" y="3773600"/>
                  <a:ext cx="1832553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푸른 불꽃으로 형상화된 영혼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9DA4DBCD-58F1-71BD-80D6-98620079F3B7}"/>
                  </a:ext>
                </a:extLst>
              </p:cNvPr>
              <p:cNvGrpSpPr/>
              <p:nvPr/>
            </p:nvGrpSpPr>
            <p:grpSpPr>
              <a:xfrm>
                <a:off x="6468102" y="2010674"/>
                <a:ext cx="2875605" cy="1746000"/>
                <a:chOff x="6468102" y="1881021"/>
                <a:chExt cx="2875605" cy="1746000"/>
              </a:xfrm>
            </p:grpSpPr>
            <p:pic>
              <p:nvPicPr>
                <p:cNvPr id="21" name="그림 20" descr="스크린샷, 불꽃, 연기이(가) 표시된 사진&#10;&#10;자동 생성된 설명">
                  <a:extLst>
                    <a:ext uri="{FF2B5EF4-FFF2-40B4-BE49-F238E27FC236}">
                      <a16:creationId xmlns:a16="http://schemas.microsoft.com/office/drawing/2014/main" id="{8EDD2C5B-7E2E-214E-BC3D-B5FF2E57E4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7707" y="1881021"/>
                  <a:ext cx="1746000" cy="1746000"/>
                </a:xfrm>
                <a:prstGeom prst="rect">
                  <a:avLst/>
                </a:prstGeom>
                <a:effectLst>
                  <a:softEdge rad="38100"/>
                </a:effectLst>
              </p:spPr>
            </p:pic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96DF039A-4A83-7692-43DE-889FD4FC35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backgroundMark x1="32778" y1="50000" x2="32778" y2="78889"/>
                              <a14:backgroundMark x1="57500" y1="45278" x2="58333" y2="48611"/>
                              <a14:backgroundMark x1="58056" y1="47500" x2="58889" y2="51111"/>
                              <a14:backgroundMark x1="45556" y1="52500" x2="45556" y2="52500"/>
                              <a14:backgroundMark x1="45833" y1="51944" x2="43889" y2="54167"/>
                              <a14:backgroundMark x1="47222" y1="51389" x2="47222" y2="51389"/>
                              <a14:backgroundMark x1="46667" y1="40000" x2="43611" y2="41944"/>
                              <a14:backgroundMark x1="45556" y1="40833" x2="42500" y2="42778"/>
                              <a14:backgroundMark x1="56944" y1="27778" x2="57778" y2="29722"/>
                              <a14:backgroundMark x1="50278" y1="24167" x2="50278" y2="241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134" t="15671" r="33360" b="20348"/>
                <a:stretch/>
              </p:blipFill>
              <p:spPr bwMode="auto">
                <a:xfrm>
                  <a:off x="6468102" y="2531259"/>
                  <a:ext cx="322697" cy="6767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화살표: 오른쪽 38">
                  <a:extLst>
                    <a:ext uri="{FF2B5EF4-FFF2-40B4-BE49-F238E27FC236}">
                      <a16:creationId xmlns:a16="http://schemas.microsoft.com/office/drawing/2014/main" id="{91C4F4AB-9217-B4D2-D950-5A62EECDD96B}"/>
                    </a:ext>
                  </a:extLst>
                </p:cNvPr>
                <p:cNvSpPr/>
                <p:nvPr/>
              </p:nvSpPr>
              <p:spPr>
                <a:xfrm>
                  <a:off x="7035875" y="2754237"/>
                  <a:ext cx="316756" cy="230831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388B4D4-1FEF-98E4-7913-1CD6F38CA1FF}"/>
              </a:ext>
            </a:extLst>
          </p:cNvPr>
          <p:cNvGrpSpPr/>
          <p:nvPr/>
        </p:nvGrpSpPr>
        <p:grpSpPr>
          <a:xfrm>
            <a:off x="651748" y="1867532"/>
            <a:ext cx="5015780" cy="2136900"/>
            <a:chOff x="651748" y="1867532"/>
            <a:chExt cx="5015780" cy="2136900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B7B1B62-67F6-FFC0-4536-774323D87894}"/>
                </a:ext>
              </a:extLst>
            </p:cNvPr>
            <p:cNvGrpSpPr/>
            <p:nvPr/>
          </p:nvGrpSpPr>
          <p:grpSpPr>
            <a:xfrm>
              <a:off x="2203467" y="1867532"/>
              <a:ext cx="1256708" cy="2136900"/>
              <a:chOff x="2065028" y="1867532"/>
              <a:chExt cx="1256708" cy="2136900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ED442AB-12D5-B0E0-5287-19E98F38F4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5028" y="1867532"/>
                <a:ext cx="1256708" cy="1889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0446B60-3DE4-D054-4566-B5126270B6F8}"/>
                  </a:ext>
                </a:extLst>
              </p:cNvPr>
              <p:cNvGrpSpPr/>
              <p:nvPr/>
            </p:nvGrpSpPr>
            <p:grpSpPr>
              <a:xfrm>
                <a:off x="2425445" y="3773600"/>
                <a:ext cx="535874" cy="230832"/>
                <a:chOff x="2378733" y="3773600"/>
                <a:chExt cx="535874" cy="230832"/>
              </a:xfrm>
            </p:grpSpPr>
            <p:sp>
              <p:nvSpPr>
                <p:cNvPr id="2" name="이등변 삼각형 1">
                  <a:extLst>
                    <a:ext uri="{FF2B5EF4-FFF2-40B4-BE49-F238E27FC236}">
                      <a16:creationId xmlns:a16="http://schemas.microsoft.com/office/drawing/2014/main" id="{D6FDA60E-FE5A-1A45-BA5E-35DDF1E1142B}"/>
                    </a:ext>
                  </a:extLst>
                </p:cNvPr>
                <p:cNvSpPr/>
                <p:nvPr/>
              </p:nvSpPr>
              <p:spPr>
                <a:xfrm>
                  <a:off x="2378733" y="3846305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368D606-181C-6CD1-8ACF-1D269AB2BD13}"/>
                    </a:ext>
                  </a:extLst>
                </p:cNvPr>
                <p:cNvSpPr txBox="1"/>
                <p:nvPr/>
              </p:nvSpPr>
              <p:spPr>
                <a:xfrm>
                  <a:off x="2470255" y="3773600"/>
                  <a:ext cx="444352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</a:t>
                  </a:r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753A1E77-2831-5E3D-F300-152387374B03}"/>
                </a:ext>
              </a:extLst>
            </p:cNvPr>
            <p:cNvGrpSpPr/>
            <p:nvPr/>
          </p:nvGrpSpPr>
          <p:grpSpPr>
            <a:xfrm>
              <a:off x="651748" y="2335969"/>
              <a:ext cx="1090367" cy="1668463"/>
              <a:chOff x="1422456" y="2631228"/>
              <a:chExt cx="1090367" cy="166846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F7A1EC-00F1-79A8-3A18-0FF591F58FD0}"/>
                  </a:ext>
                </a:extLst>
              </p:cNvPr>
              <p:cNvSpPr txBox="1"/>
              <p:nvPr/>
            </p:nvSpPr>
            <p:spPr>
              <a:xfrm>
                <a:off x="1700395" y="4068859"/>
                <a:ext cx="671979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</a:p>
            </p:txBody>
          </p:sp>
          <p:sp>
            <p:nvSpPr>
              <p:cNvPr id="49" name="이등변 삼각형 48">
                <a:extLst>
                  <a:ext uri="{FF2B5EF4-FFF2-40B4-BE49-F238E27FC236}">
                    <a16:creationId xmlns:a16="http://schemas.microsoft.com/office/drawing/2014/main" id="{02A3FE7F-4758-5189-79FB-D64EF2708B6F}"/>
                  </a:ext>
                </a:extLst>
              </p:cNvPr>
              <p:cNvSpPr/>
              <p:nvPr/>
            </p:nvSpPr>
            <p:spPr>
              <a:xfrm>
                <a:off x="1608873" y="4141564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 descr="램프, 전구, 정물 사진, 빛이(가) 표시된 사진&#10;&#10;자동 생성된 설명">
                <a:extLst>
                  <a:ext uri="{FF2B5EF4-FFF2-40B4-BE49-F238E27FC236}">
                    <a16:creationId xmlns:a16="http://schemas.microsoft.com/office/drawing/2014/main" id="{43845858-33B1-611E-EE31-3BAC1C05A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2456" y="2631228"/>
                <a:ext cx="1090367" cy="1431107"/>
              </a:xfrm>
              <a:prstGeom prst="rect">
                <a:avLst/>
              </a:prstGeom>
            </p:spPr>
          </p:pic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90374E48-062F-8973-23BE-5A7A7BD67B98}"/>
                </a:ext>
              </a:extLst>
            </p:cNvPr>
            <p:cNvGrpSpPr/>
            <p:nvPr/>
          </p:nvGrpSpPr>
          <p:grpSpPr>
            <a:xfrm>
              <a:off x="3921528" y="2010674"/>
              <a:ext cx="1746000" cy="1993758"/>
              <a:chOff x="3797953" y="2010674"/>
              <a:chExt cx="1746000" cy="1993758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06D7C1D-432B-254E-4243-D69562267A7A}"/>
                  </a:ext>
                </a:extLst>
              </p:cNvPr>
              <p:cNvGrpSpPr/>
              <p:nvPr/>
            </p:nvGrpSpPr>
            <p:grpSpPr>
              <a:xfrm>
                <a:off x="4167375" y="3773600"/>
                <a:ext cx="1007157" cy="230832"/>
                <a:chOff x="3945179" y="4068859"/>
                <a:chExt cx="1007157" cy="230832"/>
              </a:xfrm>
            </p:grpSpPr>
            <p:sp>
              <p:nvSpPr>
                <p:cNvPr id="99" name="이등변 삼각형 98">
                  <a:extLst>
                    <a:ext uri="{FF2B5EF4-FFF2-40B4-BE49-F238E27FC236}">
                      <a16:creationId xmlns:a16="http://schemas.microsoft.com/office/drawing/2014/main" id="{4B1160A8-6598-A207-A3F4-754C5B7EDF8E}"/>
                    </a:ext>
                  </a:extLst>
                </p:cNvPr>
                <p:cNvSpPr/>
                <p:nvPr/>
              </p:nvSpPr>
              <p:spPr>
                <a:xfrm>
                  <a:off x="3945179" y="4141564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2F0DF884-42A3-7706-4F9D-51FCE83AF969}"/>
                    </a:ext>
                  </a:extLst>
                </p:cNvPr>
                <p:cNvSpPr txBox="1"/>
                <p:nvPr/>
              </p:nvSpPr>
              <p:spPr>
                <a:xfrm>
                  <a:off x="4036701" y="4068859"/>
                  <a:ext cx="91563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발화 스킬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58" name="그림 57" descr="열, 불꽃, 불이(가) 표시된 사진&#10;&#10;자동 생성된 설명">
                <a:extLst>
                  <a:ext uri="{FF2B5EF4-FFF2-40B4-BE49-F238E27FC236}">
                    <a16:creationId xmlns:a16="http://schemas.microsoft.com/office/drawing/2014/main" id="{CB071959-75A4-97C8-9C81-84FBA4796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7953" y="2010674"/>
                <a:ext cx="1746000" cy="1746000"/>
              </a:xfrm>
              <a:prstGeom prst="rect">
                <a:avLst/>
              </a:prstGeom>
              <a:effectLst>
                <a:softEdge rad="38100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B4F42-C597-5602-92AD-FCFDFC774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FEF4F1-D155-83C9-A193-8D3D0CD190D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E30631-B9C4-5856-1690-4FEDC49C79C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AC8E49-E14D-AB3E-7938-36D52ED366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7F2307-D58C-0529-E2AD-70218121907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EA506A6-4A91-93FC-D6B9-29DA0A0C38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C36A0F4-12C4-7BFE-F0C9-1D107AA08B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D02A1F4-F12C-AF0B-902C-1CB62EF156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9675D1-706E-6889-4732-ECAD092F6068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ECCE10B-BA2B-0159-2642-E9E0E9969C80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BB1E271-ED4C-D961-62A4-61AAF387053C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90ACC715-6F86-9547-9592-BC307329E9B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6CAA6CF0-5BFD-6202-0CB5-2FFCAC3C81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51F7BCE-F3B7-C42F-8232-A2FD02C8F93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2E7BF12A-ECAD-54A0-9DC1-178C65BF1B3B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7F47277D-A669-7C73-7085-52BC681237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8CAF7EC-BE4A-D234-7C70-B31CD51E2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8652436-0845-1214-398B-28C71B478F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51FDC44-6DBC-3B53-6D45-4F90BB993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9C16B90-31CA-B22C-6DAC-92F99E54CF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13C006-64DD-7F18-4C50-C8A9A1CF50FF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09640A5B-5B86-6F06-8F95-088C1EAFB0A1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80DF3B03-4E6B-5DBE-9344-648780C9C9E2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EB8D3C3-8073-7CA1-7679-BF2158DA43C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BEED22A8-6C28-8453-EB95-FFE266D863E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69A1230-A2DD-DE5B-FB96-94435E1F14E0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C41454-B820-C06C-5A72-B7F52E7CA300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3C7FDE-B741-4A05-4B49-E5A0F402C22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B7B8FB-5FD2-ECA0-DA46-712DDE061F7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06DFDC-849C-DEB4-F3CB-99169B7CD301}"/>
              </a:ext>
            </a:extLst>
          </p:cNvPr>
          <p:cNvSpPr txBox="1"/>
          <p:nvPr/>
        </p:nvSpPr>
        <p:spPr>
          <a:xfrm>
            <a:off x="3335084" y="1773154"/>
            <a:ext cx="73374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 간단하게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자세한 깨달음 노드별 전투 스타일은 아크 패시브 깨달음 파트에서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캐릭터를 따라다니며 함께 전투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비방향성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난사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소서리스와 비교 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환류보다 고점 높고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점화보다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빠릿빠릿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존재들이 캐릭터의 몸을 빌려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방향성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전략적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보호막 등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디트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보다 빠르고 고점은 낮고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스타일리쉬하게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FCBCE3F-DDE8-88C9-C3CD-539313384C60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45DB44-4763-FEBB-673B-F67B8977D9EF}"/>
              </a:ext>
            </a:extLst>
          </p:cNvPr>
          <p:cNvGrpSpPr/>
          <p:nvPr/>
        </p:nvGrpSpPr>
        <p:grpSpPr>
          <a:xfrm>
            <a:off x="294838" y="852150"/>
            <a:ext cx="2699386" cy="169277"/>
            <a:chOff x="300038" y="457598"/>
            <a:chExt cx="2699386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8D883E-7131-95DD-3D91-DF273F0E3A07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47EA04-FF30-FE3C-603C-C56436FE42BF}"/>
                </a:ext>
              </a:extLst>
            </p:cNvPr>
            <p:cNvSpPr txBox="1"/>
            <p:nvPr/>
          </p:nvSpPr>
          <p:spPr>
            <a:xfrm>
              <a:off x="471488" y="457598"/>
              <a:ext cx="2527936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노드별 전투 스타일의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56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1107045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1107045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4B2293-3E31-BF59-4587-304626C3C6E1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CA5B6-2B92-204F-ACCF-526ABBDD1C26}"/>
              </a:ext>
            </a:extLst>
          </p:cNvPr>
          <p:cNvSpPr txBox="1"/>
          <p:nvPr/>
        </p:nvSpPr>
        <p:spPr>
          <a:xfrm>
            <a:off x="-229877" y="5987937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 다른 매력은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구체적으로 쓰면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매력이 있어서 유저 층 확보를 어떻게 할 수 있는데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여기나 캐릭터 컨셉 페이지에 매력을 써 두기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321579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DCDE11-3DD4-C770-F4EF-CF18649805B8}"/>
              </a:ext>
            </a:extLst>
          </p:cNvPr>
          <p:cNvSpPr txBox="1"/>
          <p:nvPr/>
        </p:nvSpPr>
        <p:spPr>
          <a:xfrm>
            <a:off x="7668527" y="2437556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배경 스토리 요약 추가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B0806-7634-6AD0-5670-9639113C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7DA1E5-FA29-CD44-4EA7-766F9C389F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45AB07B-29EE-0132-3528-7AB28193F86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BAF96F-FBD0-C058-39F7-D00B9A56014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F92A8B-7758-B218-F509-DE66C0A9D8E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2385813-E924-7CCD-1FE5-3CFFB7582F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80C1DB6-1219-A06C-4CB7-C8015C5E83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DDFB696-46DE-2009-22F9-C24A63B6BB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CB3282-5397-A524-845E-2B1F684BCACE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287F97-1045-EACE-9294-9B17C1A64D7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217A1D-3251-6590-59F8-9BDDA3BE2C4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4CD3E0-7533-E056-B85D-99AB29600F5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81A2C1-917E-DD7F-8770-5204FE1C811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95334D-1687-0FE4-E444-36648C16712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D37A3F7-E385-1A1F-F9B2-B15166D1400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3733F9-3552-BB49-7C6C-C575CC814C8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D0FB376-CF80-6FA5-4405-D209B3205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3C04FB5-2BDB-01E3-CAD9-8D4D1F351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61C5620-5029-047A-1CBC-F0B2F9528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79585B90-B300-DB51-5A49-CF0444F06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85393A0-E2AE-3A15-820E-CA1CB99F574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3A8AF09-47D8-82D8-5639-14708EC2D0F8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197F6DC-E2DD-299F-EE5D-B4D0A622AB9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4CBDC18-298E-3B05-A0BF-984E5F3BB810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33172F53-222D-A674-DF8D-7B046367A8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A32C46F-84FE-1224-3C94-F820D93DB1B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646148A-688B-2C5A-3FDC-AE1C1035B876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1D5A48-E012-1EC4-5758-FFEE2305016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D9D29AFC-8BBB-34F3-DC4A-4F6DBCBE32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FA7F5B-4589-2FE4-EF84-8552FB080A9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718BDB-5000-7274-C417-CD2D28F3BA60}"/>
              </a:ext>
            </a:extLst>
          </p:cNvPr>
          <p:cNvGrpSpPr/>
          <p:nvPr/>
        </p:nvGrpSpPr>
        <p:grpSpPr>
          <a:xfrm>
            <a:off x="6445222" y="2521414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9CFD5E-32D7-8F42-C50A-26FB5B66F6B6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C3717C-DBAD-836B-2B1C-ED5B6B1B19A3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1997E6A-8299-E8CC-07D9-C317E79E1501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9BD7A-DBCE-0825-B677-6E9A6D133A87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FCF86A1-7712-C106-8A3D-629203A9B3EE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6E3158-4E2A-8360-D709-F4D992345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194263"/>
              </p:ext>
            </p:extLst>
          </p:nvPr>
        </p:nvGraphicFramePr>
        <p:xfrm>
          <a:off x="561463" y="934157"/>
          <a:ext cx="5084425" cy="36821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클래스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줄 요약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 전투를 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F7A0F6A-879B-C23A-D4CB-6E2A643511F9}"/>
              </a:ext>
            </a:extLst>
          </p:cNvPr>
          <p:cNvGrpSpPr/>
          <p:nvPr/>
        </p:nvGrpSpPr>
        <p:grpSpPr>
          <a:xfrm>
            <a:off x="1967640" y="5004119"/>
            <a:ext cx="3514072" cy="377405"/>
            <a:chOff x="8557201" y="3272246"/>
            <a:chExt cx="351407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D4AD2D-E224-D3E3-FCE4-A05BB0983314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C7C9BF4-A38B-37C3-FF0F-23D7580540CE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061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4568</TotalTime>
  <Words>2090</Words>
  <Application>Microsoft Office PowerPoint</Application>
  <PresentationFormat>와이드스크린</PresentationFormat>
  <Paragraphs>427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74</cp:revision>
  <dcterms:created xsi:type="dcterms:W3CDTF">2024-11-19T19:33:02Z</dcterms:created>
  <dcterms:modified xsi:type="dcterms:W3CDTF">2024-12-09T18:48:56Z</dcterms:modified>
</cp:coreProperties>
</file>